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72" r:id="rId4"/>
    <p:sldId id="275" r:id="rId5"/>
    <p:sldId id="276" r:id="rId6"/>
    <p:sldId id="279" r:id="rId7"/>
    <p:sldId id="271" r:id="rId8"/>
    <p:sldId id="274" r:id="rId9"/>
    <p:sldId id="269" r:id="rId10"/>
    <p:sldId id="267" r:id="rId11"/>
    <p:sldId id="260" r:id="rId12"/>
    <p:sldId id="259" r:id="rId13"/>
    <p:sldId id="258" r:id="rId14"/>
    <p:sldId id="262" r:id="rId15"/>
    <p:sldId id="263" r:id="rId16"/>
    <p:sldId id="264" r:id="rId17"/>
    <p:sldId id="265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6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2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6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9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0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5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3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1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7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3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34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52044-FBDD-42E4-94C0-64F9AE74D281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2064-CBBF-4DA3-A417-08941E729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group/63994928431346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me/anozverevo" TargetMode="External"/><Relationship Id="rId4" Type="http://schemas.openxmlformats.org/officeDocument/2006/relationships/hyperlink" Target="https://vk.com/club20249251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o.zverevo@mail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30629"/>
            <a:ext cx="3224251" cy="32563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15004" y="-84397"/>
            <a:ext cx="8776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Автономная некоммерческая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организация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социального обслуживания населения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«Радуга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г. Зверево</a:t>
            </a:r>
            <a:endParaRPr lang="ru-RU" sz="32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32041" y="2901820"/>
            <a:ext cx="7361853" cy="331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25620">
              <a:lnSpc>
                <a:spcPct val="90000"/>
              </a:lnSpc>
              <a:spcBef>
                <a:spcPts val="1778"/>
              </a:spcBef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ГОДОВОЙ ОТЧЕТ </a:t>
            </a:r>
          </a:p>
          <a:p>
            <a:pPr lvl="0" algn="ctr" defTabSz="1625620">
              <a:lnSpc>
                <a:spcPct val="90000"/>
              </a:lnSpc>
              <a:spcBef>
                <a:spcPts val="1778"/>
              </a:spcBef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ДЕЯТЕЛЬНОСТИ АНОСОН «РАДУГА» </a:t>
            </a:r>
          </a:p>
          <a:p>
            <a:pPr lvl="0" algn="ctr" defTabSz="1625620">
              <a:lnSpc>
                <a:spcPct val="90000"/>
              </a:lnSpc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79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4539" cy="2789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159"/>
            <a:ext cx="2724539" cy="3741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46" y="4376054"/>
            <a:ext cx="2332660" cy="2481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10" y="1586204"/>
            <a:ext cx="2817845" cy="2789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48" y="1586204"/>
            <a:ext cx="3390116" cy="27898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24539" y="0"/>
            <a:ext cx="64194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Волонтеры АНОСОН «Радуга»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в рамках работы клуба «Папа особого ребенка» провели акцию «Весенняя радость». У входа в Эко-парк совместно с родителями и детками с особенностями здоровья оформили клумбу на радость всем жителям города Зверево.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98" y="4468128"/>
            <a:ext cx="3875302" cy="2389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57" y="3602039"/>
            <a:ext cx="2802279" cy="28547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164" y="1"/>
            <a:ext cx="2758757" cy="320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66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1"/>
            <a:ext cx="3760237" cy="3956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2" y="3956181"/>
            <a:ext cx="3387012" cy="2901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9" y="3209731"/>
            <a:ext cx="3470985" cy="3648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49" y="2771192"/>
            <a:ext cx="4040155" cy="4086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2" y="0"/>
            <a:ext cx="3607837" cy="27711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73420" y="111967"/>
            <a:ext cx="4124131" cy="175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Торжественные мероприятия, посвященные 77 годовщине со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 Победы.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0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-1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760237"/>
            <a:ext cx="3797558" cy="3189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89" y="3852311"/>
            <a:ext cx="3909525" cy="3005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" y="242597"/>
            <a:ext cx="7669763" cy="351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36294" y="1399591"/>
            <a:ext cx="36949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Социальное партнерство с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ГКУСО РО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Зверевским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центром помощи детям, проведение совместных  мероприятий «Ярмарка семейных традиций» для замещающих семей с целью устройства детей сирот в семьи.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291190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4236"/>
            <a:ext cx="5561044" cy="53837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4115" y="74646"/>
            <a:ext cx="8640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sz="2800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частие в V Гражданском Форуме Ростовской области «Общество и власть: единство ради Победы». 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5" y="1459642"/>
            <a:ext cx="5812972" cy="53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49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" y="2668556"/>
            <a:ext cx="3349689" cy="4086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51" y="1506739"/>
            <a:ext cx="2976466" cy="4432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47" y="765110"/>
            <a:ext cx="3116423" cy="45813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77282"/>
            <a:ext cx="4450702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ормативы ГТО.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Спортсмены Автономной некоммерческой организации «Радуга» заняли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место. 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1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" y="3209731"/>
            <a:ext cx="3368351" cy="3470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2612571"/>
            <a:ext cx="3511032" cy="33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7836" y="755781"/>
            <a:ext cx="3648267" cy="41334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9290" y="919665"/>
            <a:ext cx="89947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Поздравляем юбиляров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961565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80931" y="167952"/>
            <a:ext cx="7763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АНОСОН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благополучателями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</a:t>
            </a:r>
          </a:p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«Инсульт и его виды».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644" y="1368280"/>
            <a:ext cx="6494106" cy="4118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531" y="1368281"/>
            <a:ext cx="5250024" cy="50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3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-93306"/>
            <a:ext cx="1226664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223935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Наш проект «Интересно о полезном»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1838131"/>
            <a:ext cx="4208105" cy="4758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024" y="1399593"/>
            <a:ext cx="3713584" cy="3995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882" y="3898966"/>
            <a:ext cx="2696546" cy="2957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583" y="793102"/>
            <a:ext cx="3172409" cy="3013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94" y="4544008"/>
            <a:ext cx="2404188" cy="23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-93306"/>
            <a:ext cx="1226664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223935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32041" y="223935"/>
            <a:ext cx="267215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Контакты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390261" y="1741505"/>
            <a:ext cx="79590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Эл. почта: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ano.zverevo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@mail.ru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соцсетях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https://ano-zverevo.ru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Одноклассниках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https://ok.ru/group/63994928431346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https://vk.com/club202492515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канал в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t.me/anozverevo</a:t>
            </a:r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Звоните нам: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(960) 449-39-44</a:t>
            </a:r>
          </a:p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05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35" y="0"/>
            <a:ext cx="1226664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74645" y="905069"/>
            <a:ext cx="9218645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информация.</a:t>
            </a: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Цели, задачи и направление деятельности.</a:t>
            </a: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отчет.</a:t>
            </a: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Наша команда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Волонтерские акции.</a:t>
            </a: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 спорт.</a:t>
            </a: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9894" y="-102637"/>
            <a:ext cx="4870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19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13787" y="-1"/>
            <a:ext cx="6932645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Юридическая информация.</a:t>
            </a:r>
            <a:r>
              <a:rPr lang="ru-RU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273" y="550506"/>
            <a:ext cx="11485984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наименование: Автономная некоммерческая организация социального обслуживания населения «Радуга»</a:t>
            </a:r>
          </a:p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Сокращенное наименование: АНОСОН «Радуга»</a:t>
            </a:r>
          </a:p>
          <a:p>
            <a:pPr lvl="0" algn="just" defTabSz="1625620">
              <a:lnSpc>
                <a:spcPct val="9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Директор- Задорожная Наталья Валериевна 8-960-449-39-44, действующая на основании Устава.</a:t>
            </a:r>
          </a:p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 346311, Ростовская область, г. Зверево, ул. Рижская, д.13</a:t>
            </a:r>
          </a:p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адрес: 346311, Ростовская область, г. Зверево, ул. Обухова.д.7 офис 33.</a:t>
            </a: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ano.zverevo@mail.ru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625620">
              <a:lnSpc>
                <a:spcPct val="90000"/>
              </a:lnSpc>
              <a:spcBef>
                <a:spcPts val="1778"/>
              </a:spcBef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ОГРН 1206100027231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   6146005373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КПП   614601001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ОКВЭД 88.10,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ОКАТО 60418000000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ОКПО 45226032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ОКТМО 60718000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ОКОГУ 4210014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 БАНК ПАО СБЕРБАНК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р/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40703810052090002858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к/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30101810600000000602</a:t>
            </a:r>
          </a:p>
          <a:p>
            <a:pPr lvl="0" defTabSz="1625620">
              <a:lnSpc>
                <a:spcPct val="9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 046015602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3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02" y="-205184"/>
            <a:ext cx="12820261" cy="70631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273" y="550506"/>
            <a:ext cx="1148598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625620" rtl="0" eaLnBrk="1" fontAlgn="auto" latinLnBrk="0" hangingPunct="1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6256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6256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07094" y="-111967"/>
            <a:ext cx="6036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Цели, задачи и направление деятельности.</a:t>
            </a:r>
            <a:br>
              <a:rPr lang="ru-RU" sz="3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30628" y="923731"/>
            <a:ext cx="123226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социального обслуживания населения «Радуга» осуществляет свою деятельность на территории  муниципального образования  «Город Зверево».</a:t>
            </a:r>
          </a:p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создания организации является предоставление социальных услуг гражданам  частично или полностью утратившими способность к самообслуживанию в связи  с преклонным возрастом, болезнью, инвалидностью, в том числе детям-инвалидам.</a:t>
            </a:r>
          </a:p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 организации:</a:t>
            </a:r>
          </a:p>
          <a:p>
            <a:pPr marL="285750" lvl="0" indent="-285750" algn="just" defTabSz="1625620">
              <a:lnSpc>
                <a:spcPct val="90000"/>
              </a:lnSpc>
              <a:spcBef>
                <a:spcPts val="1778"/>
              </a:spcBef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жизнедеятельности граждан;</a:t>
            </a:r>
          </a:p>
          <a:p>
            <a:pPr marL="285750" lvl="0" indent="-285750" algn="just" defTabSz="1625620">
              <a:lnSpc>
                <a:spcPct val="90000"/>
              </a:lnSpc>
              <a:spcBef>
                <a:spcPts val="1778"/>
              </a:spcBef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Адресность, доступность и качество предоставления социальных услуг;</a:t>
            </a:r>
          </a:p>
          <a:p>
            <a:pPr marL="285750" lvl="0" indent="-285750" algn="just" defTabSz="1625620">
              <a:lnSpc>
                <a:spcPct val="90000"/>
              </a:lnSpc>
              <a:spcBef>
                <a:spcPts val="1778"/>
              </a:spcBef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информационных ресурсов, содержащих информацию о деятельности организации;</a:t>
            </a:r>
          </a:p>
          <a:p>
            <a:pPr marL="285750" lvl="0" indent="-285750" algn="just" defTabSz="1625620">
              <a:lnSpc>
                <a:spcPct val="90000"/>
              </a:lnSpc>
              <a:spcBef>
                <a:spcPts val="1778"/>
              </a:spcBef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Адаптация людей пожилого возраста и инвалидов;</a:t>
            </a:r>
          </a:p>
          <a:p>
            <a:pPr marL="285750" lvl="0" indent="-285750" algn="just" defTabSz="1625620">
              <a:lnSpc>
                <a:spcPct val="90000"/>
              </a:lnSpc>
              <a:spcBef>
                <a:spcPts val="1778"/>
              </a:spcBef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Поиск новых форм работы с данной категорией жителей города Зверево, использование интерактивных сервисов и онлайн-площадок для реализации их потребностей и интересов;</a:t>
            </a:r>
          </a:p>
          <a:p>
            <a:pPr marL="285750" lvl="0" indent="-285750" algn="just" defTabSz="1625620">
              <a:lnSpc>
                <a:spcPct val="90000"/>
              </a:lnSpc>
              <a:spcBef>
                <a:spcPts val="1778"/>
              </a:spcBef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благотворительной деятельности, получение и оказание безвозмездной помощи.</a:t>
            </a:r>
          </a:p>
          <a:p>
            <a:pPr lvl="0" algn="just" defTabSz="1625620">
              <a:lnSpc>
                <a:spcPct val="90000"/>
              </a:lnSpc>
              <a:spcBef>
                <a:spcPts val="1778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направлением деятельности АНОСОН «Радуга» является предоставление социальных услуг на дому без предоставления проживания престарелым и инвалидам.</a:t>
            </a:r>
          </a:p>
        </p:txBody>
      </p:sp>
    </p:spTree>
    <p:extLst>
      <p:ext uri="{BB962C8B-B14F-4D97-AF65-F5344CB8AC3E}">
        <p14:creationId xmlns:p14="http://schemas.microsoft.com/office/powerpoint/2010/main" val="310501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664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" y="292568"/>
            <a:ext cx="4217437" cy="1918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316163"/>
            <a:ext cx="3355910" cy="2383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260" y="292568"/>
            <a:ext cx="2493480" cy="2385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911" y="3041150"/>
            <a:ext cx="3685591" cy="1561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61" y="4791981"/>
            <a:ext cx="6866879" cy="18267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66652" y="1595535"/>
            <a:ext cx="452534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Социальные партнеры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60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314" y="121299"/>
            <a:ext cx="64941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ОРГАНИЗАЦИИ </a:t>
            </a:r>
          </a:p>
          <a:p>
            <a:pPr lvl="0" algn="ctr"/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 и целевые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7 499 632,80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взносы – УФК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Ростовской области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(министерство финансов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1199000,00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приносящая доход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49078" y="4021494"/>
            <a:ext cx="65220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ОРГАНИЗАЦИИ </a:t>
            </a:r>
          </a:p>
          <a:p>
            <a:pPr lvl="0"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8 322 157,68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оплату труда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   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223 520,00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материальных запасов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    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130352,12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и услуг</a:t>
            </a:r>
          </a:p>
        </p:txBody>
      </p:sp>
    </p:spTree>
    <p:extLst>
      <p:ext uri="{BB962C8B-B14F-4D97-AF65-F5344CB8AC3E}">
        <p14:creationId xmlns:p14="http://schemas.microsoft.com/office/powerpoint/2010/main" val="328311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0" y="363894"/>
            <a:ext cx="3738790" cy="4893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24770" y="1520890"/>
            <a:ext cx="2821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Задорожная – директор 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 сфере социального обслуживания 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лет.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45" y="2463283"/>
            <a:ext cx="3013788" cy="45440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>
            <a:off x="9946433" y="3135086"/>
            <a:ext cx="22455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Бычкова – заведующий отделением социального обслуживания на дому. Опыт работы в сфере социального обслуживания </a:t>
            </a:r>
          </a:p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лет.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558097" y="727787"/>
            <a:ext cx="4198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11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28" y="0"/>
            <a:ext cx="8145624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97553" y="0"/>
            <a:ext cx="32843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 команда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волонтеры)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Наталья    Задорожная,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Анна            Бычкова,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Татьяна Алешкина, Виктория Антонова, Людмила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Вотинцева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Наталья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Емелина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Людмила Есипова, Ольга Иванова, Валентина Калинина, Галина Карапетян, Галина Клименко, Любовь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Нетудыхатка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Валентина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Сахник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Валентина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Стаеха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Татьяна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Трубникова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Анастасия Фомченко.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2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37" y="0"/>
            <a:ext cx="1226664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127"/>
            <a:ext cx="3872204" cy="3862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16" y="961053"/>
            <a:ext cx="7333862" cy="57196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8620" y="830424"/>
            <a:ext cx="3713584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акция с детьми ОВЗ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«Покормите птиц»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03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666</Words>
  <Application>Microsoft Office PowerPoint</Application>
  <PresentationFormat>Широкоэкранный</PresentationFormat>
  <Paragraphs>98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2024-04-08T06:15:19Z</dcterms:created>
  <dcterms:modified xsi:type="dcterms:W3CDTF">2024-04-08T10:47:02Z</dcterms:modified>
</cp:coreProperties>
</file>